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7" r:id="rId5"/>
    <p:sldId id="268" r:id="rId6"/>
    <p:sldId id="263" r:id="rId7"/>
    <p:sldId id="264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287D605-97CE-470D-BEAC-4DCA89E020B5}" type="datetimeFigureOut">
              <a:rPr lang="ru-RU" smtClean="0"/>
              <a:pPr/>
              <a:t>23.12.2009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715660A-C035-41DC-986A-621F52A57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Одаренность или талант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Н.Н.Волынина</a:t>
            </a:r>
            <a:r>
              <a:rPr lang="ru-RU" dirty="0" smtClean="0"/>
              <a:t> </a:t>
            </a:r>
          </a:p>
          <a:p>
            <a:pPr algn="ctr"/>
            <a:r>
              <a:rPr lang="ru-RU" dirty="0" err="1" smtClean="0"/>
              <a:t>с.Сигаево</a:t>
            </a:r>
            <a:r>
              <a:rPr lang="ru-RU" dirty="0" smtClean="0"/>
              <a:t> 2009г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одаренность?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Допиши  предложение:</a:t>
            </a:r>
          </a:p>
          <a:p>
            <a:pPr>
              <a:buNone/>
            </a:pPr>
            <a:r>
              <a:rPr lang="ru-RU" dirty="0" smtClean="0"/>
              <a:t>Одаренность  это -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талант?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Допиши:</a:t>
            </a:r>
          </a:p>
          <a:p>
            <a:r>
              <a:rPr lang="ru-RU" dirty="0" smtClean="0"/>
              <a:t>Талант это -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037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1891022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Леонардо да Винчи талантливый или одаренный ребенок?</a:t>
            </a:r>
            <a:endParaRPr lang="ru-RU" sz="4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966084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 Александр Сергеевич Пушкин?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Литература( Вы можете воспользоваться):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Акимов И., </a:t>
            </a:r>
            <a:r>
              <a:rPr lang="ru-RU" dirty="0" err="1" smtClean="0"/>
              <a:t>Клименко</a:t>
            </a:r>
            <a:r>
              <a:rPr lang="ru-RU" dirty="0" smtClean="0"/>
              <a:t> В., О природе таланта. т. 1., Ст. М, 1994г 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Гильбух</a:t>
            </a:r>
            <a:r>
              <a:rPr lang="ru-RU" dirty="0" smtClean="0"/>
              <a:t> Ю. З. Внимание: одаренные дети. М. Знание., 1991г.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Клименко</a:t>
            </a:r>
            <a:r>
              <a:rPr lang="ru-RU" dirty="0" smtClean="0"/>
              <a:t> В. В. Психологические тесты таланта. Харьков. Фолио, 1996г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Коршунова Л. С. Воображение и его роль в познании. М. Изд. МГУ, 79г.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Лейтес</a:t>
            </a:r>
            <a:r>
              <a:rPr lang="ru-RU" dirty="0" smtClean="0"/>
              <a:t> Н. С. Об умственной одаренности. М. </a:t>
            </a:r>
            <a:r>
              <a:rPr lang="ru-RU" dirty="0" err="1" smtClean="0"/>
              <a:t>Прос</a:t>
            </a:r>
            <a:r>
              <a:rPr lang="ru-RU" dirty="0" smtClean="0"/>
              <a:t>., 1960г.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Лейтес</a:t>
            </a:r>
            <a:r>
              <a:rPr lang="ru-RU" dirty="0" smtClean="0"/>
              <a:t> Н. С. Умственные способности и возраст. М. Педагогика, 1971г.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Матюшкин А. М. Загадки одарённости. М., Школа-пресс, 1993г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Проблемы психологии творчества и разработка подхода к изучению одаренности. </a:t>
            </a:r>
            <a:r>
              <a:rPr lang="ru-RU" dirty="0" err="1" smtClean="0"/>
              <a:t>Моляко</a:t>
            </a:r>
            <a:r>
              <a:rPr lang="ru-RU" dirty="0" smtClean="0"/>
              <a:t> В. А. Вопросы психологии. № 5, 1994г., стр. 86-95.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Рубинштейн С. Л., Основы общей психологии в 2т, т2. М., Педагогика, 89г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Теплов М. Б. Избранные труды. В 2-х т., (т. 1.) М. </a:t>
            </a:r>
            <a:r>
              <a:rPr lang="ru-RU" dirty="0" err="1" smtClean="0"/>
              <a:t>Прос</a:t>
            </a:r>
            <a:r>
              <a:rPr lang="ru-RU" dirty="0" smtClean="0"/>
              <a:t>., 1971г.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Эфроимсон В. П. Загадка гениальности. М. Знание, 1991г.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Сайты ( можете воспользоваться):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 http://wiki.iot.ru/index.php/Мастер-класс_%22Одаренные_дети%22</a:t>
            </a:r>
          </a:p>
          <a:p>
            <a:pPr lvl="0"/>
            <a:r>
              <a:rPr lang="ru-RU" dirty="0" smtClean="0"/>
              <a:t>http://www.odardeti.ru/static.php?mode=index</a:t>
            </a:r>
          </a:p>
          <a:p>
            <a:pPr lvl="0"/>
            <a:r>
              <a:rPr lang="ru-RU" dirty="0" smtClean="0"/>
              <a:t>http://ru.wikipedia.org/wiki/Одарённые_дети</a:t>
            </a:r>
          </a:p>
          <a:p>
            <a:pPr lvl="0"/>
            <a:r>
              <a:rPr lang="ru-RU" dirty="0" smtClean="0"/>
              <a:t>http://www.den-za-dnem.ru/school.php?item=122</a:t>
            </a:r>
          </a:p>
          <a:p>
            <a:pPr lvl="0"/>
            <a:r>
              <a:rPr lang="ru-RU" dirty="0" smtClean="0"/>
              <a:t>http://adalin.mospsy.ru/phorum/read.php?f=2&amp;i=5&amp;t=5</a:t>
            </a:r>
          </a:p>
          <a:p>
            <a:r>
              <a:rPr lang="en-US" dirty="0" smtClean="0"/>
              <a:t>http://deti.llr.ru/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7239000" cy="4098306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Успехов </a:t>
            </a:r>
            <a:r>
              <a:rPr lang="ru-RU" sz="4400" b="1" dirty="0" smtClean="0"/>
              <a:t>в создании Вашей презентации!</a:t>
            </a:r>
            <a:endParaRPr lang="ru-RU" sz="44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66</TotalTime>
  <Words>91</Words>
  <Application>Microsoft Office PowerPoint</Application>
  <PresentationFormat>Экран (4:3)</PresentationFormat>
  <Paragraphs>41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Одаренность или талант</vt:lpstr>
      <vt:lpstr>Что такое одаренность?</vt:lpstr>
      <vt:lpstr>Что такое талант?</vt:lpstr>
      <vt:lpstr>Слайд 4</vt:lpstr>
      <vt:lpstr> А Александр Сергеевич Пушкин?</vt:lpstr>
      <vt:lpstr>Литература( Вы можете воспользоваться):</vt:lpstr>
      <vt:lpstr>Сайты ( можете воспользоваться):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Одаренность или талант</dc:title>
  <dc:creator>Administrator</dc:creator>
  <cp:lastModifiedBy>Lection_2</cp:lastModifiedBy>
  <cp:revision>8</cp:revision>
  <dcterms:created xsi:type="dcterms:W3CDTF">2009-12-14T09:59:28Z</dcterms:created>
  <dcterms:modified xsi:type="dcterms:W3CDTF">2009-12-23T10:56:42Z</dcterms:modified>
</cp:coreProperties>
</file>